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66" r:id="rId3"/>
    <p:sldId id="275" r:id="rId4"/>
    <p:sldId id="27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8" r:id="rId16"/>
    <p:sldId id="282" r:id="rId17"/>
    <p:sldId id="279" r:id="rId18"/>
    <p:sldId id="267" r:id="rId19"/>
    <p:sldId id="273" r:id="rId20"/>
    <p:sldId id="269" r:id="rId21"/>
    <p:sldId id="270" r:id="rId22"/>
    <p:sldId id="271" r:id="rId23"/>
    <p:sldId id="274" r:id="rId24"/>
    <p:sldId id="272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7200CA-7EEE-45BD-98F3-D0FF302B00A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DBB0BC-E415-4365-99C5-BC89F105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93;&#1085;&#1086;&#1083;&#1086;&#1075;&#1080;&#1095;&#1077;&#1089;&#1082;&#1072;&#1103;%20&#1082;&#1072;&#1088;&#1090;&#1072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0;&#1072;&#1083;&#1100;&#1082;&#1091;&#1083;&#1103;&#1094;&#1080;&#1086;&#1085;&#1085;&#1072;&#1103;%20&#1082;&#1072;&#1088;&#1072;.doc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</a:t>
            </a:r>
          </a:p>
          <a:p>
            <a:pPr algn="ctr"/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БЛЮД </a:t>
            </a:r>
          </a:p>
          <a:p>
            <a:pPr algn="ctr"/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ИЗ………….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86900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Виды тепловой  обработки</a:t>
            </a:r>
            <a:b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приготовлении блюд из птицы.</a:t>
            </a:r>
            <a:b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48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udatochka.ru/d/687641/d/WR-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169575" cy="2632044"/>
          </a:xfrm>
          <a:prstGeom prst="rect">
            <a:avLst/>
          </a:prstGeom>
          <a:noFill/>
        </p:spPr>
      </p:pic>
      <p:sp>
        <p:nvSpPr>
          <p:cNvPr id="20482" name="AutoShape 2" descr="https://cdn.cybermall.ru/images/products/000/653/696/safe_original/2410025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topprice.ua/img/23486/880/600/steamer_tefal_vs_4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01366"/>
            <a:ext cx="3929058" cy="2678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50030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ВАРКА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71448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ВАРКА НА ПАРУ</a:t>
            </a:r>
            <a:endParaRPr lang="ru-RU" sz="3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00504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</a:rPr>
              <a:t>Варка</a:t>
            </a:r>
            <a:r>
              <a:rPr lang="ru-RU" sz="2800" dirty="0" smtClean="0">
                <a:solidFill>
                  <a:srgbClr val="CC3300"/>
                </a:solidFill>
              </a:rPr>
              <a:t> ( </a:t>
            </a:r>
            <a:r>
              <a:rPr lang="ru-RU" sz="2800" dirty="0" err="1" smtClean="0">
                <a:solidFill>
                  <a:srgbClr val="CC3300"/>
                </a:solidFill>
              </a:rPr>
              <a:t>варка</a:t>
            </a:r>
            <a:r>
              <a:rPr lang="ru-RU" sz="2800" dirty="0" smtClean="0">
                <a:solidFill>
                  <a:srgbClr val="CC3300"/>
                </a:solidFill>
              </a:rPr>
              <a:t> на пару) - </a:t>
            </a:r>
            <a:r>
              <a:rPr lang="ru-RU" sz="2800" b="1" dirty="0" smtClean="0">
                <a:solidFill>
                  <a:srgbClr val="CC3300"/>
                </a:solidFill>
              </a:rPr>
              <a:t>это</a:t>
            </a:r>
            <a:r>
              <a:rPr lang="ru-RU" sz="2800" dirty="0" smtClean="0">
                <a:solidFill>
                  <a:srgbClr val="CC3300"/>
                </a:solidFill>
              </a:rPr>
              <a:t> способ приготовления  в жидкой либо парообразной среде с помощью нагрева.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29.stpulscen.ru/images/product/065/396/12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571900" cy="2411423"/>
          </a:xfrm>
          <a:prstGeom prst="rect">
            <a:avLst/>
          </a:prstGeom>
          <a:noFill/>
        </p:spPr>
      </p:pic>
      <p:pic>
        <p:nvPicPr>
          <p:cNvPr id="21508" name="Picture 4" descr="http://balttech.ru/catalog/pics/4350.jpg?v=2809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3857611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000372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ЖАРКА (ЖАРЕНИЕ)</a:t>
            </a:r>
            <a:endParaRPr lang="ru-RU" sz="4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Жарка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жарение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 – 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термическая обработка продуктов с использованием разогретого жира, но при этом без добавления воды либо иной жидкости, содержащей воду.</a:t>
            </a:r>
            <a:endParaRPr lang="ru-RU" sz="24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go1.ru/upload/iblock/b01/b01d0aca3442e4b52055173701860af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86214" cy="3786214"/>
          </a:xfrm>
          <a:prstGeom prst="rect">
            <a:avLst/>
          </a:prstGeom>
          <a:noFill/>
        </p:spPr>
      </p:pic>
      <p:pic>
        <p:nvPicPr>
          <p:cNvPr id="1028" name="Picture 4" descr="http://ho-rex.ru/wp-content/uploads/2017/03/113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714776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400050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ЗАПЕКАНИЕ</a:t>
            </a:r>
            <a:endParaRPr lang="ru-RU" sz="4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5"/>
            <a:ext cx="84296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- нагревание блюда в духовке до образования румяной корочки.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udatochka.ru/d/687641/d/WR-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704" y="1785926"/>
            <a:ext cx="3621411" cy="2286016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3357554" y="3000372"/>
            <a:ext cx="157163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st29.stpulscen.ru/images/product/065/396/129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386142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64344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53744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Тушение — это приготовление блюда с помощью масла, воды и кислот, соединенных вместе. Оно невозможно без жарения и может быть иногда продолжением варки. Это процесс вспомогательный, а не самостоятельный и во всех случаях завершающий…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7148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ТУШЕНИЕ</a:t>
            </a:r>
            <a:endParaRPr lang="ru-RU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</a:p>
          <a:p>
            <a:pPr algn="ctr"/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Приготовления  рагу из  птицы</a:t>
            </a:r>
            <a:endParaRPr lang="ru-RU" sz="36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86116" y="292893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Технологическая карта.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28612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Калькуляционная кара.</a:t>
            </a:r>
            <a:r>
              <a:rPr lang="en-US" sz="24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hlinkClick r:id="rId2" action="ppaction://hlinkfile"/>
          </p:cNvPr>
          <p:cNvSpPr txBox="1"/>
          <p:nvPr/>
        </p:nvSpPr>
        <p:spPr>
          <a:xfrm>
            <a:off x="1857356" y="235743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hlinkClick r:id="rId2" action="ppaction://hlinkfile"/>
          </p:cNvPr>
          <p:cNvSpPr txBox="1"/>
          <p:nvPr/>
        </p:nvSpPr>
        <p:spPr>
          <a:xfrm>
            <a:off x="2009756" y="250983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857232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Калькуляционная карта приготовления рагу из птицы.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9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Структурная схема </a:t>
            </a: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приготовления рагу из птицы.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142984"/>
            <a:ext cx="492922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Подготовка продуктов.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785926"/>
            <a:ext cx="4929222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Нарезка мяса птицы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500306"/>
            <a:ext cx="5000660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Нарезка овощей.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214686"/>
            <a:ext cx="5000660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Жарка мяса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000504"/>
            <a:ext cx="5000660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Пассеровка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786322"/>
            <a:ext cx="4929222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Соединение продуктов.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572140"/>
            <a:ext cx="4929222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Тушение.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157161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228599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4429124" y="3000372"/>
            <a:ext cx="142875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9124" y="371475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00562" y="450057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00562" y="528638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2.gorod.lv/images/news_item_in_cifs/pic/211595/big/25.jpg?v=147161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51" y="1714488"/>
            <a:ext cx="4460553" cy="3643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276092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Нарезка птицы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-r.pp.ua/images/images/menu/na_obed/kabachki_s_kartoshkoi_tushenie-101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5486400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2071678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Нарезка лука и моркови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Говорят она не птица,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Но позвольте усомнится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Пусть она и не летает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Мусор лапками сгребает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Если , что сказать захочет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Ко-ко</a:t>
            </a: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–ко – </a:t>
            </a:r>
            <a:r>
              <a:rPr lang="ru-RU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заквохчет</a:t>
            </a: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 еще несет яички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Нет полезней этой птички Удивительной фактуры</a:t>
            </a:r>
            <a:b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Называют птичек</a:t>
            </a:r>
            <a:endParaRPr lang="ru-RU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CC3300"/>
                </a:solidFill>
              </a:rPr>
              <a:t>(Куры)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varenok.ru/data/cache/2014oct/07/55/887941_12986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5101750" cy="3379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254661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Жарка птицы.</a:t>
            </a:r>
            <a:endParaRPr lang="ru-RU" sz="2800" dirty="0"/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jbars.ru/steps/1601-9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000500" cy="3457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271462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Пассеровка</a:t>
            </a:r>
            <a:r>
              <a:rPr lang="ru-RU" sz="2800" dirty="0" smtClean="0">
                <a:solidFill>
                  <a:srgbClr val="002060"/>
                </a:solidFill>
              </a:rPr>
              <a:t> овощей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ecepti-vmultivarke.ru/wp-content/uploads/2015/11/kurica_v_slivkah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929355" cy="4438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214311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Нарезка картофеля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nakyhne.net/uploads/posts/2014-09/1411424674_ova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4936285" cy="3826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357826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Соединение , тушение продуктов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kristall01.ru/prefix/f831b33330ebe30f632dc1964b64b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4857784" cy="3786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5072074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Подача рагу из птицы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ним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447922" cy="2225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1214422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важ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000263" cy="1993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398496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Санитарно -гигиенические  требования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724023"/>
          <a:ext cx="8358246" cy="3919554"/>
        </p:xfrm>
        <a:graphic>
          <a:graphicData uri="http://schemas.openxmlformats.org/drawingml/2006/table">
            <a:tbl>
              <a:tblPr/>
              <a:tblGrid>
                <a:gridCol w="1866538"/>
                <a:gridCol w="6491708"/>
              </a:tblGrid>
              <a:tr h="10332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Внешний вид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Мясо вместе с соусом и гарниром уложены на тарелке, овощи сохранили форму нарезки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62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Консистенция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Сочная, нежная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62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Цвет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оранжевый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84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Вкус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Умеренно соленый, свойственный мясу птицы с привкусом томата и овощей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62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Запах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Свойственный мясу птицы, томата и овощей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14290"/>
            <a:ext cx="814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качеству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рагу из птицы.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500175"/>
            <a:ext cx="896821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</a:t>
            </a:r>
            <a:endParaRPr lang="ru-RU" sz="72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43248"/>
            <a:ext cx="2928958" cy="24288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iscovermagazine.com/~/media/Images/Issues/2013/October/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3444714" cy="4572382"/>
          </a:xfrm>
          <a:prstGeom prst="rect">
            <a:avLst/>
          </a:prstGeom>
          <a:noFill/>
        </p:spPr>
      </p:pic>
      <p:pic>
        <p:nvPicPr>
          <p:cNvPr id="18436" name="Picture 4" descr="http://dobre.stb.ua/wp-content/uploads/sites/13/2016/02/765_4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857652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3286148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75000"/>
                  </a:schemeClr>
                </a:solidFill>
              </a:rPr>
              <a:t>Приготовление блюд из птицы</a:t>
            </a:r>
            <a:endParaRPr lang="ru-RU" sz="48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3286148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75000"/>
                  </a:schemeClr>
                </a:solidFill>
              </a:rPr>
              <a:t>Приготовление блюд из птицы</a:t>
            </a:r>
            <a:endParaRPr lang="ru-RU" sz="48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16" y="438128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7" y="2214554"/>
            <a:ext cx="82153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0" tIns="45720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1.Обучение трудовым приемам и действиям по приготовлению  рагу из курицы.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2.Формирование и совершенствование профессиональных навыков по оформлению  блюд из птицы.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 Формирование и совершенствование умений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инструкционно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технологической документацией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29198"/>
            <a:ext cx="1928826" cy="157718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672282" cy="135732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785926"/>
            <a:ext cx="6172200" cy="1000132"/>
          </a:xfrm>
        </p:spPr>
        <p:txBody>
          <a:bodyPr>
            <a:no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ПК 5.4.</a:t>
            </a:r>
          </a:p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Готовить и оформлять простые блюда из домашней птицы. 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86322"/>
            <a:ext cx="2071702" cy="16940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428604"/>
            <a:ext cx="464347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Питательная ценность  мяса домашней птицы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Блюда из домашней птицы хорошо усваиваются организмом человека.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 домашней птицы содержит больше полноценных белков,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мясо рогатого скота, в нем меньше соединительной ткани,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мышечная ткань мелковолокнистая.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 в сравнении с животным лучше усваивается,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имеет более низкую температуру плавления.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Съедобная часть тушки курицы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 она составляет около 60 % от ее общей массы)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среднем содержит 13,5 % белков,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4,5 % жиров, 0,9 % углеводов.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www.stilnos.com/wp-content/uploads/2014/11/Retsept-prigotovleniya-kuritsy-v-multivar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71" y="1142984"/>
            <a:ext cx="378637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0" y="357166"/>
            <a:ext cx="40005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Первичная обработка птицы </a:t>
            </a:r>
            <a:r>
              <a:rPr lang="ru-RU" sz="2800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состоит из следующих операций: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оттаивания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ощипывания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опаливания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потрошения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промывания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приготовления полуфабрикатов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itd0.mycdn.me/image?id=853526059316&amp;t=20&amp;plc=WEB&amp;tkn=*VG_UhJCBlQB6anLSOiy_RJREE5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069108" cy="3429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</TotalTime>
  <Words>257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Слайд 1</vt:lpstr>
      <vt:lpstr>Говорят она не птица,  Но позвольте усомнится Пусть она и не летает Мусор лапками сгребает Если , что сказать захочет Ко-ко –ко – заквохчет! А еще несет яички Нет полезней этой птички Удивительной фактуры Называют птичек</vt:lpstr>
      <vt:lpstr>Слайд 3</vt:lpstr>
      <vt:lpstr>Приготовление блюд из птицы</vt:lpstr>
      <vt:lpstr>Приготовление блюд из птицы</vt:lpstr>
      <vt:lpstr>Слайд 6</vt:lpstr>
      <vt:lpstr>Прогнозируемый результат:</vt:lpstr>
      <vt:lpstr>Слайд 8</vt:lpstr>
      <vt:lpstr>Слайд 9</vt:lpstr>
      <vt:lpstr>Виды тепловой  обработки при приготовлении блюд из птицы.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блюд из птицы</dc:title>
  <dc:creator>User</dc:creator>
  <cp:lastModifiedBy>1</cp:lastModifiedBy>
  <cp:revision>27</cp:revision>
  <dcterms:created xsi:type="dcterms:W3CDTF">2017-10-11T18:34:14Z</dcterms:created>
  <dcterms:modified xsi:type="dcterms:W3CDTF">2020-12-24T02:19:59Z</dcterms:modified>
</cp:coreProperties>
</file>